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8" d="100"/>
          <a:sy n="58" d="100"/>
        </p:scale>
        <p:origin x="1160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054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37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kamesh01/Applied-Data-Science---Capstone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3490949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i="1" dirty="0">
                <a:solidFill>
                  <a:srgbClr val="FFFF00"/>
                </a:solidFill>
                <a:ea typeface="SF Pro" pitchFamily="2" charset="0"/>
                <a:cs typeface="SF Pro" pitchFamily="2" charset="0"/>
              </a:rPr>
              <a:t>KAMESH KHANDEKAR</a:t>
            </a:r>
          </a:p>
          <a:p>
            <a:r>
              <a:rPr lang="en-US" sz="2800" b="1" i="1" dirty="0">
                <a:solidFill>
                  <a:srgbClr val="FFFF00"/>
                </a:solidFill>
                <a:ea typeface="SF Pro" pitchFamily="2" charset="0"/>
                <a:cs typeface="SF Pro" pitchFamily="2" charset="0"/>
              </a:rPr>
              <a:t>2022-03-29</a:t>
            </a: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create training label with landing outcomes where successful =1 &amp; failure = 0. Outcome column has two components Landing location and missing outcomes.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Value mapping: new training label’s column “Class” with a value of 1 if missing outcome is True else 0 for false value.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Ex. – There are two situations : 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True ASDS, True RTLS &amp; True Ocean set to 1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False ASDS, None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None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False RTLS set to 0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your completed data wrangling related notebooks : </a:t>
            </a:r>
          </a:p>
          <a:p>
            <a:pPr lvl="1"/>
            <a:r>
              <a:rPr lang="en-US" sz="1700" dirty="0">
                <a:solidFill>
                  <a:srgbClr val="0070C0"/>
                </a:solidFill>
                <a:latin typeface="Abadi" panose="020B0604020104020204" pitchFamily="34" charset="0"/>
              </a:rPr>
              <a:t>https://github.com/kamesh01/Applied-Data-Science---Capstone/blob/main/Week%201%20Introducation/Capstone_Data_wrangling_EDA_.ipynb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analysis(EDA)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is an approach of analyzing data sets to summarize their main characteristics, often using statistical graphics and other data visualization methods. A statistical model can be used or not, but primarily EDA is for seeing what the data can tell us beyond the formal modeling or hypothesis testing task.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Plots used and why 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plots, line plots and bar plots are used 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 explore the relationship between different variables to decide if a relation exists, so that it could be used in training the machine learning models and get idea about data using visualization.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your completed EDA with data visualization notebook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700" dirty="0">
                <a:solidFill>
                  <a:srgbClr val="0070C0"/>
                </a:solidFill>
              </a:rPr>
              <a:t>https://github.com/kamesh01/Applied-Data-Science---Capstone/blob/main/Week%202%20EDA/EDA_with_Data_Visualization.ipynb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56084"/>
            <a:ext cx="9745589" cy="4469489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Summarizing the SQL queries are performed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Created table and loaded data in DB2 database.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SQL python integration using notebook and SQL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Alcamy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where clauses to filter the records from dataset.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Retrieved launch site name, various payload sizes, booter version info and landing outcomes.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date range to get information(in some date range) of different parameters like outcomes, launch site name and others.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your completed EDA with SQL notebook :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0070C0"/>
                </a:solidFill>
              </a:rPr>
              <a:t>https://github.com/kamesh01/Applied-Data-Science---Capstone/blob/main/Week%202%20EDA/EDA_with_SQL.ipynb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what map objects such as markers, circles, lines, etc. that’s been created and added to a folium map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folium maps, makers are used for Launch site, successful and unsuccessful landings location with proximity key locations can be any of Railway, Highway, Coast and city or near to it.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markers provides ease and allows us to understand better to which location is best fit to launch sites. Visualization helps in finding successful landing to its corresponding locations.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your completed interactive map with Folium map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700" dirty="0">
                <a:solidFill>
                  <a:srgbClr val="0070C0"/>
                </a:solidFill>
              </a:rPr>
              <a:t>https://github.com/kamesh01/Applied-Data-Science---Capstone/blob/main/Week%203%20Interactive%20Visual%20Analytics%20and%20Dashboard/Interactive_Visual_Analytics_with_Folium_lab.ipynb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dashboard includes a pie chart and a scatter plot.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Pie chart is useful to show distribution of successful landings across all launch sites and individual launch site success rates with distributed visual.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pie-chart is used to visualize launch site success rate.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Scatter plot it takes two input : All sites or individual site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on a slider between 0 to 10000 kg.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scatter plot is used to see how success varies across launch sites,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and booster version category.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your 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 : </a:t>
            </a:r>
          </a:p>
          <a:p>
            <a:pPr lvl="1"/>
            <a:r>
              <a:rPr lang="en-US" sz="1800" dirty="0">
                <a:solidFill>
                  <a:srgbClr val="0070C0"/>
                </a:solidFill>
              </a:rPr>
              <a:t>https://github.com/kamesh01/Applied-Data-Science---Capstone/blob/main/Week%203%20Interactive%20Visual%20Analytics%20and%20Dashboard/spacex_dash_app.py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EB749-BB33-4A40-A642-15FA75811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8935" y="1674812"/>
            <a:ext cx="4796675" cy="4351337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82196" y="1693421"/>
            <a:ext cx="5699395" cy="4351338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 model using different algorithms like SVM, KNN, Decision tree, Logistic regression.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cv =10 parameter, to find the best hyperparameter to get the best parameter for model for highest accuracy.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scoring method to score each built models based on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splitted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test dataset.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model evaluation, use confusion matrix on each generated models.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Draw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barplot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visualize the score for better efficiency/accuracy of each model.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key phrases and flowchart refer figure to right side.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your completed predictive analysis lab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0070C0"/>
                </a:solidFill>
              </a:rPr>
              <a:t>https://github.com/kamesh01/Applied-Data-Science---Capstone/blob/main/Week%204%20Predicative%20Analysis%20-%20Classification/Machine_Learning_Prediction.ipynb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C6A422-969A-4B8B-9041-2DB1E298C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8935" y="1674812"/>
            <a:ext cx="4796675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3169015" cy="4218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The figure shown on right side is the </a:t>
            </a:r>
            <a:r>
              <a:rPr lang="en-US" sz="1800" dirty="0" err="1">
                <a:solidFill>
                  <a:schemeClr val="tx1"/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 Dashboard with a Pie Chart and a Scatter Plot.</a:t>
            </a:r>
          </a:p>
          <a:p>
            <a:pPr lvl="1"/>
            <a:endParaRPr lang="en-US" sz="180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In the coming slides, will see the results of EDA with visualization, EDA with SQL, Interactive Map with Folium and finally the results of our model with about 83% accuracy.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32B60C-8D65-46E6-A848-52BBB66556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0647" y="1415626"/>
            <a:ext cx="6863508" cy="460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E70AD83-B685-43A2-A05D-C5A68E8FA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3395" y="4643220"/>
            <a:ext cx="3461616" cy="377792"/>
          </a:xfrm>
        </p:spPr>
        <p:txBody>
          <a:bodyPr>
            <a:noAutofit/>
          </a:bodyPr>
          <a:lstStyle/>
          <a:p>
            <a:pPr algn="l"/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Orange color indicates : Successful launches</a:t>
            </a:r>
            <a:br>
              <a:rPr lang="en-US" sz="1400" dirty="0">
                <a:solidFill>
                  <a:schemeClr val="accent6">
                    <a:lumMod val="75000"/>
                  </a:schemeClr>
                </a:solidFill>
                <a:latin typeface="+mn-lt"/>
              </a:rPr>
            </a:br>
            <a:r>
              <a:rPr lang="en-US" sz="1400" dirty="0">
                <a:latin typeface="+mn-lt"/>
              </a:rPr>
              <a:t>Blue color indicates : Unsuccessful launches</a:t>
            </a:r>
            <a:endParaRPr lang="en-IN" sz="1400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498600" y="5130264"/>
            <a:ext cx="10693400" cy="635269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above graph suggests an increase in success over time.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Likely a big breakdown around flight 20 which significantly increased success rate.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CCFA appears to be the main launch site as it has the most volume in green color.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793CD5-7688-45E2-8870-CDC62FEE1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348315"/>
            <a:ext cx="10515601" cy="305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503363" y="5278438"/>
            <a:ext cx="10688637" cy="747712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o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bserving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Payload Vs. Launch Site scatter point chart, will find for the VAFB-SLC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there are no rockets launched for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HeavyPayload_Mass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(greater than 10000).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27CCC3-FE1E-4F6D-8D02-F83746348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282700"/>
            <a:ext cx="10515601" cy="3343129"/>
          </a:xfrm>
          <a:prstGeom prst="rect">
            <a:avLst/>
          </a:prstGeom>
        </p:spPr>
      </p:pic>
      <p:sp>
        <p:nvSpPr>
          <p:cNvPr id="11" name="Title 6">
            <a:extLst>
              <a:ext uri="{FF2B5EF4-FFF2-40B4-BE49-F238E27FC236}">
                <a16:creationId xmlns:a16="http://schemas.microsoft.com/office/drawing/2014/main" id="{8657C8C4-5479-49D3-9790-22214788FB2D}"/>
              </a:ext>
            </a:extLst>
          </p:cNvPr>
          <p:cNvSpPr txBox="1">
            <a:spLocks/>
          </p:cNvSpPr>
          <p:nvPr/>
        </p:nvSpPr>
        <p:spPr>
          <a:xfrm>
            <a:off x="4543395" y="4768347"/>
            <a:ext cx="3461616" cy="37779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l"/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Orange color indicates : Successful launches</a:t>
            </a:r>
            <a:br>
              <a:rPr lang="en-US" sz="1400" dirty="0">
                <a:solidFill>
                  <a:schemeClr val="accent6">
                    <a:lumMod val="75000"/>
                  </a:schemeClr>
                </a:solidFill>
                <a:latin typeface="+mn-lt"/>
              </a:rPr>
            </a:br>
            <a:r>
              <a:rPr lang="en-US" sz="1400" dirty="0">
                <a:latin typeface="+mn-lt"/>
              </a:rPr>
              <a:t>Blue color indicates : Unsuccessful launches</a:t>
            </a:r>
            <a:endParaRPr lang="en-IN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5067299"/>
            <a:ext cx="10515601" cy="95827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types :</a:t>
            </a: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ES-L1, GEO, HEO and SSO has 100% success rate, GTO has 50% success rate, LEO has 40% decent success rate, SO has 0(0% success rate)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13FF5C-5C35-4414-B6F2-907CF52AFCAD}"/>
              </a:ext>
            </a:extLst>
          </p:cNvPr>
          <p:cNvSpPr txBox="1">
            <a:spLocks/>
          </p:cNvSpPr>
          <p:nvPr/>
        </p:nvSpPr>
        <p:spPr>
          <a:xfrm>
            <a:off x="7727493" y="3086100"/>
            <a:ext cx="2216608" cy="1371600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scale with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0%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60%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100%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96D9745-E151-4A2A-B422-4CDB1B594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301" y="1423685"/>
            <a:ext cx="5145810" cy="3465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4600711"/>
            <a:ext cx="10515599" cy="1489030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orbit preferences changed over Flight Number.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outcomes seems to correlate with this preference.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started with LEO orbit which saw moderate success LEO.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Hence, the graph shows that SpaceX performs better in lower orbits synchronous orbits.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351953-FB6A-4ACD-88CA-D060B25EE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343920"/>
            <a:ext cx="10515601" cy="2723528"/>
          </a:xfrm>
          <a:prstGeom prst="rect">
            <a:avLst/>
          </a:prstGeom>
        </p:spPr>
      </p:pic>
      <p:sp>
        <p:nvSpPr>
          <p:cNvPr id="8" name="Title 6">
            <a:extLst>
              <a:ext uri="{FF2B5EF4-FFF2-40B4-BE49-F238E27FC236}">
                <a16:creationId xmlns:a16="http://schemas.microsoft.com/office/drawing/2014/main" id="{786C3181-1210-432C-A313-8EE37E09B62F}"/>
              </a:ext>
            </a:extLst>
          </p:cNvPr>
          <p:cNvSpPr txBox="1">
            <a:spLocks/>
          </p:cNvSpPr>
          <p:nvPr/>
        </p:nvSpPr>
        <p:spPr>
          <a:xfrm>
            <a:off x="4399017" y="4222919"/>
            <a:ext cx="3461616" cy="37779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l"/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Orange color indicates : Successful launches</a:t>
            </a:r>
            <a:br>
              <a:rPr lang="en-US" sz="1400" dirty="0">
                <a:solidFill>
                  <a:schemeClr val="accent6">
                    <a:lumMod val="75000"/>
                  </a:schemeClr>
                </a:solidFill>
                <a:latin typeface="+mn-lt"/>
              </a:rPr>
            </a:br>
            <a:r>
              <a:rPr lang="en-US" sz="1400" dirty="0">
                <a:latin typeface="+mn-lt"/>
              </a:rPr>
              <a:t>Blue color indicates : Unsuccessful launches</a:t>
            </a:r>
            <a:endParaRPr lang="en-IN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4344963"/>
            <a:ext cx="10515600" cy="1815205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heavy payloads the successful landing or positive landing rate are more for Polar, LEO and ISS.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However for GTO we cannot distinguish this well as both positive landing rate and negative landing(unsuccessful mission) are both there here.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mass seems to correlate with orbit.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SSO and LEO seems to have relatively low payload mass.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6DD31C-F4AD-4E9F-A0FF-ADBE39F49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445797"/>
            <a:ext cx="10515601" cy="254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995659"/>
            <a:ext cx="5325989" cy="369928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figure it can be observed that the success rate, since 2013 kept increasing till 2020.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in year around 2019, it is highest that is 90%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Hence, it can be concluded that success generally increases over time since 2013.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9E88D1-4662-45E4-97F8-D7270BEF1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995659"/>
            <a:ext cx="5249688" cy="369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96000" y="1380967"/>
            <a:ext cx="5189611" cy="464460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shown query is giving unique launch site names from database.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looking at the figure, it is clear in understanding that there only 4 launch sites by SpaceX.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But CCAFS LC-40 and CCAFS SLC-40 looks same, it might be possible that there might be entry error.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So, if there is any entry error or typing mistake then, there are only 3 unique sites for launching SpaceX.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CB9149-EED1-45BD-9D7E-D0257B4D3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733549"/>
            <a:ext cx="5325989" cy="338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155016" y="4560894"/>
            <a:ext cx="9745589" cy="1464679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the help of above query shown in figure, we can get only 5 records where launch sites begin with `CCA`.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Hence, we can understand that there some records in database with starting letters as ‘CCA’.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34B9BD-72B9-4AE5-8D34-53622AE50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377207"/>
            <a:ext cx="10687962" cy="314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266939"/>
            <a:ext cx="10515600" cy="161399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query adds all the payload mass kg where the customer was NASA.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output we can understand that NASA has been carried 45,596 boosters till now, as per the current database information.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387EE-ADFA-4D6B-81FA-E1074C444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91916"/>
            <a:ext cx="10515600" cy="233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185439"/>
            <a:ext cx="10515600" cy="184013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above query is calculating the average of payload mass kg of boosters with applying the filter with booster version which starts from ‘F9 v1.1’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Hence, it can be seen that average payload mass of F9 v1.1 has 2534 kg, which is quite low in payload mass range as per the current database.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F0AE12-376C-400B-8F32-2DA9D171E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112" y="1423035"/>
            <a:ext cx="10391775" cy="242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296578"/>
            <a:ext cx="10515600" cy="172899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above query returns the first successful ground pad landing date.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 ground pad landing wasn’t until the end of 2015.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Successful landings in general appear starting on ending of 2014.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D62891-F388-41AD-8BED-54AB07F15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68355"/>
            <a:ext cx="10515600" cy="26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658383"/>
            <a:ext cx="10515600" cy="136719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query returns 4 successfully landed on drone ship and had payload mass greater than 4000 but less than 6000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query exclude payload mass which is 4000 or 6000 but returns all the records between these range.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74BA2C-1921-4AB1-9B31-5194FCDCE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414713"/>
            <a:ext cx="10515601" cy="307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07958"/>
            <a:ext cx="10029939" cy="4517615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 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 data from public SpaceX API and its Wikipedia page.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labels column “</a:t>
            </a: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”, which classifies the successful landings.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Explored and visualize data using SQL, visualization, folium maps, and dashboards.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Gathered relevant columns to be used as features.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one hot encoding to change all categorical variables to binary. Standardized data and used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technique to find the best parameter for machine learning models.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 accuracy score of all models.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Four machine learning models were produced: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Regression, Support Vector  Machine, Decision Tree Classifier, and K Nearest Neighbors.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produced similar results  with accuracy rate of about 83.33%. All models over predicted successful landings. It requires more data to make model better and for better model determination and accuracy.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347412"/>
            <a:ext cx="10515600" cy="1678162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above query returns count of each mission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result shows that SpaceX is having 99% success rate, it means that most of the landing failures are intended.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result, one launch has an unclear payload status and unfortunately one failure in flight.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54C93D-21E2-476F-A547-FE2390E6E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389" y="1354806"/>
            <a:ext cx="6713612" cy="289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75874"/>
            <a:ext cx="5325989" cy="4549699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shown query returns the booster versions that carried the highest payload mass of 15600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booster F9 B5 B10 variety has similar booster versions.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shows that payload mass correlates with the booster version that is being used.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tells that F9 B5 B1… series has the highest payload mass capacity of boosters.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A6A4BD-50C9-4FD2-833F-DDD775E9E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75874"/>
            <a:ext cx="5189611" cy="4549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482769"/>
            <a:ext cx="10515600" cy="1542804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query returns the month, landing outcome, booster version, launch site which have launched on date 2015.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the output it is clearly appeared that, in year 2015 stage 1 failed to land on a drone ship, one of those failure was in January, and one was in April.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3DE0E8-FAAF-4608-ADED-688E10128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23159"/>
            <a:ext cx="1051560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AB4135-A97C-47D0-AC12-5BD836F339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11" y="1382063"/>
            <a:ext cx="10515600" cy="4643510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39F6BA73-12D1-42FB-9A4B-0105E3157AFC}"/>
              </a:ext>
            </a:extLst>
          </p:cNvPr>
          <p:cNvSpPr txBox="1">
            <a:spLocks/>
          </p:cNvSpPr>
          <p:nvPr/>
        </p:nvSpPr>
        <p:spPr>
          <a:xfrm>
            <a:off x="3248526" y="2787268"/>
            <a:ext cx="7868653" cy="302105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query returns a list of counts and of all the landing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It includes success and failure and other type of landing outcome with a date range between 2010-06-04 and 2017-03-20.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After getting the records between the date range, it is sorted in descending order of count of landing outcome.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603733"/>
            <a:ext cx="10651978" cy="1566218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above map is showing all the launch site locations globally in US.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left map is showing all launch sites relative to US map.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right map is showing the two launch sites locations.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the above map, all sites are near to ocean.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Locations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2A01D1-AB1F-4138-9926-D55630D54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340714"/>
            <a:ext cx="5999757" cy="31226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BB8778-A59A-4088-A432-E10BE651E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0347" y="1387409"/>
            <a:ext cx="4431642" cy="312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783158" y="1524000"/>
            <a:ext cx="5502453" cy="4316079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the color-labeled markers in marker clusters, you should be able to easily identify which launch sites have relatively high success rates.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 clusters on folium map can be used to click on to display each successful(green color) and unsuccessful(red color) landing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this top screenshot shows CCAFS SLC-40 has 3 successful landings and 5 unsuccessful landings.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the bottom screenshot shows VAFB SLC-4E has 4 successful(green) and 6 unsuccessful landings(red).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and failure launch sites color-coded markers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4B9BC6-DBAB-4406-91E3-2FCE1D8BF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24001"/>
            <a:ext cx="4765375" cy="23889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E26C46-C053-4426-8849-8DD72CE5D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11" y="4098470"/>
            <a:ext cx="4765375" cy="212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96000" y="1420586"/>
            <a:ext cx="5189611" cy="4604987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With proximity we can calculate the distance between two points on the map based on their Lat and Long values.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There are different launch sites by SpaceX, each launch site is showing distance from nearest railway, highway and city that is the major factor for transportation cost.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 are also closest to some coasts but distance from cities, so launch failure can land in the sea to avoid rockets falling on populated area.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 between a launch site to its proximity locations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A644A4-8750-449E-900C-F78209F88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20586"/>
            <a:ext cx="2183029" cy="22487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56A26E-2281-4E06-ACE5-FAB990FB55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9050" y="1420586"/>
            <a:ext cx="2863347" cy="22487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0A00F52-5E85-4703-A4E9-66BCF60EEA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011" y="3669288"/>
            <a:ext cx="5052386" cy="235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789989"/>
            <a:ext cx="10515601" cy="1386974"/>
          </a:xfrm>
          <a:prstGeom prst="rect">
            <a:avLst/>
          </a:prstGeom>
        </p:spPr>
        <p:txBody>
          <a:bodyPr lIns="91440" tIns="45720" rIns="91440" bIns="45720" anchor="t"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pie chart is showing distribution of successful landings across all launch sites.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LC-40 has most of the successful landings were performed.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SLC-40 is new name for launch site so it can be ignored as a smallest distributor in successful launches. After CCAFS SLC-40 is ignored, VAFB SLC-4E is the smallest distributor in successful launch sites.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launch sites – Across all launches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04C18A-837A-403A-89FA-9C7D76072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025" y="1337596"/>
            <a:ext cx="9733649" cy="320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88168"/>
            <a:ext cx="10399485" cy="4437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SpaceX(Space Exploration Technologies Corp.) is developing a satellite internet constellation named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Starlink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provide commercial internet service.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Founded in 2002 by Elon Musk.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Reducing space transportation cost with pricing from $165 million USD to $62 million USD.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has best pricing compared to other space providers.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project is for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which wants to compare with SpaceX.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working to train a machine learning model to predict successful recovery of stage 1 from rockets.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4620128"/>
            <a:ext cx="10551583" cy="140544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pie chart shows that the launch site KCS LC-39A has the highest success rate with 76.9%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Blue color is for success ratio and Orange is for failure ratio.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Highest launch success ratio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02A0E9-055A-4EF7-AB45-6971F620B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506" y="1405909"/>
            <a:ext cx="9940609" cy="307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427622"/>
            <a:ext cx="10515600" cy="1597952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dashboard has a payload range selector. However, this is sent from 0-1 ratio.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dashboard it has option to slide for different payload mass, in the above screenshot 0-7500kg payload is showing.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3 booster versions(FT, B4 and B5) with the capacity of range between 0 – 7500 kg.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Outcome with booster versions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EAFA76-22EC-445A-A997-3A917FCE1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567" y="1376769"/>
            <a:ext cx="9804487" cy="2890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601308" y="1379805"/>
            <a:ext cx="4684303" cy="46457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models has approximately same appearance in the bar plot on the test dataset(small in size of 18 records) at 83.33% accuracy.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might cause large variance in accuracy in some ML models like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classifier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while repetitive runs.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Due to small size of data it is hard to take decision for good accuracy. Hence, we need more data to determine the best model.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AC32DCC-0A77-4463-B537-6FD14B3BD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86" y="1379804"/>
            <a:ext cx="5959622" cy="409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010400" y="1526850"/>
            <a:ext cx="4275211" cy="4498723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determine the correct predications, we should start from top left to bottom right boxes.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matrix graph, it is visible that all models performed the same for test data but the confusion matrix is the same across all models.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model predicated 12 successful landings when the label was true for successful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model predicated 3 unsuccessful landings when the true label was unsuccessful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False-Positive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case - The model predicated 3 successful landings when the true label was unsuccessful landings.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39CB68-F1B4-4E1E-BB72-39CBABC89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526850"/>
            <a:ext cx="6064898" cy="449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475874"/>
            <a:ext cx="10515600" cy="4549699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End Goal : Develop a machine learning model for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who wants to compete against SpaceX.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major goal was to build a predictive model that can correctly predict that when stage1 will land successfully is it worth to save $100 million USD.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make the predictive model, in this project SpaceX public API and SpaceX Wikipedia page are used.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is done with SpaceX API and Wikipedia page by performing some methodologies, like data collection, web scrapping, data wrangling etc.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Extracted, Transformed and loaded the gathered data into DB2 database.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interactive dashboard for visualization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python library from the data sets from a csv file.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machine learning model with an accuracy of 83.33%, which concludes that the landing of stage1 can help in reducing cost to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company.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visualization analysis we have found that best locations for launch site, capacity of different booter versions and what are the best landing locations across entire US.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accuracy could be more accurate if there is more data to build  the machine learning model.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However, Successfully generated a machine learning model that predict the successful landings or launch locations site.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URL for relevant assets that have been created during this project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badi" panose="020B06040201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https://github.com/kamesh01/Applied-Data-Science---Capstone</a:t>
            </a:r>
            <a:endParaRPr lang="en-US" sz="1800" dirty="0">
              <a:solidFill>
                <a:schemeClr val="accent1">
                  <a:lumMod val="7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badi" panose="020B0604020104020204" pitchFamily="34" charset="0"/>
              </a:rPr>
              <a:t>Speacilly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badi" panose="020B0604020104020204" pitchFamily="34" charset="0"/>
              </a:rPr>
              <a:t> thanks to all the instructors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Abadi" panose="020B0604020104020204" pitchFamily="34" charset="0"/>
              </a:rPr>
              <a:t>https://www.coursera.org/professional-certificates/ibm-data-science#instructors</a:t>
            </a: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00734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combination of data from SpaceX API and the Wikipedia of SpaceX page.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transformed and mapped from one raw data form into another form with intent of making it more appropriate and valuable for various tasks.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Build : training data and Training labels, tune :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evaluate classification models : cross-validation and feature extraction.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24575"/>
            <a:ext cx="10515600" cy="460099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process involved in a combination of SpaceX API and Wiki pages’ data via web scrapping from tables in the wiki page.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Then in next slide will show the flowchart of data collection from SpaceX API and after that it will show flowchart of data collection from web scrapping using Beautiful Soup.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columns after parsing the request data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Serial, Longitude, Latitude,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Orbit,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Outcome, Flights, Legs,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FlightNumber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Date,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LandingPad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Block,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ResusedCount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GridFins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Resused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columns after parsing the request data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Orbit, Customer,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FlightNo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Payload,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BoosterLanding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Date, Time,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VersionBooster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Presented data collection with SpaceX REST calls using key phrases and flowcharts 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Kindly, refer to figure shown on right side.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SpaceX API calls notebook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https://github.com/kamesh01/Applied-Data-Science---Capstone/blob/main/Week%201%20Introducation/Capstone_Data_Collection_API.ipynb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C66698-2F97-47F3-902A-AABB24BCA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262" y="1812758"/>
            <a:ext cx="5461000" cy="421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423328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Kindly, refer to figure shown on right side.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web scraping notebook 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700" dirty="0">
                <a:solidFill>
                  <a:srgbClr val="0070C0"/>
                </a:solidFill>
              </a:rPr>
              <a:t>https://github.com/kamesh01/Applied-Data-Science---Capstone/blob/main/Week%201%20Introducation/Capstone_Data_collection_with_WebScrapping.ipynb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 dirty="0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190D9-E319-4030-BA76-CA4F29224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262" y="1792288"/>
            <a:ext cx="5461000" cy="423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f80a141d-92ca-4d3d-9308-f7e7b1d44ce8"/>
    <ds:schemaRef ds:uri="http://purl.org/dc/elements/1.1/"/>
    <ds:schemaRef ds:uri="155be751-a274-42e8-93fb-f39d3b9bccc8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2099</TotalTime>
  <Words>3321</Words>
  <Application>Microsoft Office PowerPoint</Application>
  <PresentationFormat>Widescreen</PresentationFormat>
  <Paragraphs>291</Paragraphs>
  <Slides>47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Orange color indicates : Successful launches Blue color indicates : Unsuccessful launches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Kamesh khandekar</cp:lastModifiedBy>
  <cp:revision>359</cp:revision>
  <dcterms:created xsi:type="dcterms:W3CDTF">2021-04-29T18:58:34Z</dcterms:created>
  <dcterms:modified xsi:type="dcterms:W3CDTF">2022-03-29T08:17:42Z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